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37"/>
    <p:restoredTop sz="94689"/>
  </p:normalViewPr>
  <p:slideViewPr>
    <p:cSldViewPr snapToGrid="0">
      <p:cViewPr varScale="1">
        <p:scale>
          <a:sx n="35" d="100"/>
          <a:sy n="35" d="100"/>
        </p:scale>
        <p:origin x="176" y="2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21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85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31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48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97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6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5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96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03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89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80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4DB994-7F8A-3849-97E8-71B25B49605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4E59E-7A60-6B4D-BEF1-76CD6AE0F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81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veral green cubes with holes&#10;&#10;Description automatically generated">
            <a:extLst>
              <a:ext uri="{FF2B5EF4-FFF2-40B4-BE49-F238E27FC236}">
                <a16:creationId xmlns:a16="http://schemas.microsoft.com/office/drawing/2014/main" id="{9ABBE04D-E7A4-20B5-ED12-C28779A6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2C336C11-7B62-F41A-B1B1-B2E4D92D9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9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text and images&#10;&#10;Description automatically generated">
            <a:extLst>
              <a:ext uri="{FF2B5EF4-FFF2-40B4-BE49-F238E27FC236}">
                <a16:creationId xmlns:a16="http://schemas.microsoft.com/office/drawing/2014/main" id="{0AEDCD6F-0D55-B646-6791-CD2C4846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8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6B8CB66B-6E89-E430-0862-FD4D6C15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7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63234A54-1F1E-D027-E681-9CA6D835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6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5DBD7531-B24B-2829-E4B0-EA2C023F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6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ata pipeline&#10;&#10;Description automatically generated">
            <a:extLst>
              <a:ext uri="{FF2B5EF4-FFF2-40B4-BE49-F238E27FC236}">
                <a16:creationId xmlns:a16="http://schemas.microsoft.com/office/drawing/2014/main" id="{589B2815-103D-9298-F95C-255EF1159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3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B9E27D54-4E4A-9C4E-17AE-A6B0DBDF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7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showing how to cut the same material&#10;&#10;Description automatically generated with medium confidence">
            <a:extLst>
              <a:ext uri="{FF2B5EF4-FFF2-40B4-BE49-F238E27FC236}">
                <a16:creationId xmlns:a16="http://schemas.microsoft.com/office/drawing/2014/main" id="{26CD0B6A-D0A8-3296-C3BA-B5667D2D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urve&#10;&#10;Description automatically generated">
            <a:extLst>
              <a:ext uri="{FF2B5EF4-FFF2-40B4-BE49-F238E27FC236}">
                <a16:creationId xmlns:a16="http://schemas.microsoft.com/office/drawing/2014/main" id="{B0F6EF43-8E16-D9F1-D817-A9457815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85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structure&#10;&#10;Description automatically generated">
            <a:extLst>
              <a:ext uri="{FF2B5EF4-FFF2-40B4-BE49-F238E27FC236}">
                <a16:creationId xmlns:a16="http://schemas.microsoft.com/office/drawing/2014/main" id="{1E85491F-26B9-2896-33BA-30EC6F97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different textures&#10;&#10;Description automatically generated">
            <a:extLst>
              <a:ext uri="{FF2B5EF4-FFF2-40B4-BE49-F238E27FC236}">
                <a16:creationId xmlns:a16="http://schemas.microsoft.com/office/drawing/2014/main" id="{97DAEC83-93E3-1C56-2B23-133D358A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99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500D8C23-2CCC-46FE-1B7E-EFF9DA8C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810532F3-2760-A023-EC13-9AD8ADAE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9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steps&#10;&#10;Description automatically generated">
            <a:extLst>
              <a:ext uri="{FF2B5EF4-FFF2-40B4-BE49-F238E27FC236}">
                <a16:creationId xmlns:a16="http://schemas.microsoft.com/office/drawing/2014/main" id="{BE6DCBB9-1DDD-E427-8CBC-DABDB5D0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odel of a foot&#10;&#10;Description automatically generated">
            <a:extLst>
              <a:ext uri="{FF2B5EF4-FFF2-40B4-BE49-F238E27FC236}">
                <a16:creationId xmlns:a16="http://schemas.microsoft.com/office/drawing/2014/main" id="{CB030FFF-BDD9-C39A-C225-C81A2A5B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9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oe with spikes on it&#10;&#10;Description automatically generated">
            <a:extLst>
              <a:ext uri="{FF2B5EF4-FFF2-40B4-BE49-F238E27FC236}">
                <a16:creationId xmlns:a16="http://schemas.microsoft.com/office/drawing/2014/main" id="{BB707A71-B14B-D2A7-6F02-EACFBC42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0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BF6B4A9-5392-CFF0-9E91-EDC4B9DC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2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2B02BA-C986-3C61-89B6-D3BBD412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41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C2319527-3EBF-3B83-89B3-DDBA7899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4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58D8F5B-D03B-DBBA-69EC-C8E5B9F2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0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lattice structures&#10;&#10;Description automatically generated">
            <a:extLst>
              <a:ext uri="{FF2B5EF4-FFF2-40B4-BE49-F238E27FC236}">
                <a16:creationId xmlns:a16="http://schemas.microsoft.com/office/drawing/2014/main" id="{9CEA8ED2-765B-6479-7FBD-2C2ED1D6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0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F5D95D32-825E-C99A-E5C4-05ED439C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8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unning shoe&#10;&#10;Description automatically generated">
            <a:extLst>
              <a:ext uri="{FF2B5EF4-FFF2-40B4-BE49-F238E27FC236}">
                <a16:creationId xmlns:a16="http://schemas.microsoft.com/office/drawing/2014/main" id="{C27306A4-0E87-224E-6B83-9A1C1CAA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3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C1CAAB-3FF0-8956-850B-58DEF41E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images of buildings and structures&#10;&#10;Description automatically generated">
            <a:extLst>
              <a:ext uri="{FF2B5EF4-FFF2-40B4-BE49-F238E27FC236}">
                <a16:creationId xmlns:a16="http://schemas.microsoft.com/office/drawing/2014/main" id="{E3171143-0731-5E2E-8A26-EFEE4BC4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different types of shoes&#10;&#10;Description automatically generated">
            <a:extLst>
              <a:ext uri="{FF2B5EF4-FFF2-40B4-BE49-F238E27FC236}">
                <a16:creationId xmlns:a16="http://schemas.microsoft.com/office/drawing/2014/main" id="{8AC2EFC6-52D8-97C1-BC5E-34223953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0D76C59B-A2A5-E7FF-A4AB-2FECFEBA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66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Macintosh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Gladys Chan</dc:creator>
  <cp:lastModifiedBy>Gladys Chan</cp:lastModifiedBy>
  <cp:revision>1</cp:revision>
  <dcterms:created xsi:type="dcterms:W3CDTF">2024-05-18T15:07:27Z</dcterms:created>
  <dcterms:modified xsi:type="dcterms:W3CDTF">2024-05-18T15:11:48Z</dcterms:modified>
</cp:coreProperties>
</file>